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Forfatter" initials="F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9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svg>
</file>

<file path=ppt/media/image4.png>
</file>

<file path=ppt/media/image5.gif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105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50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5750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17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057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57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284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51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45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129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250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0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428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4BF0395D-5AE1-4000-9722-86F228F923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43" b="1580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0000">
                <a:schemeClr val="tx1">
                  <a:alpha val="3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Undertitel 5">
            <a:extLst>
              <a:ext uri="{FF2B5EF4-FFF2-40B4-BE49-F238E27FC236}">
                <a16:creationId xmlns:a16="http://schemas.microsoft.com/office/drawing/2014/main" id="{5EF507A0-5D27-470D-BF2B-6464CDED2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</a:rPr>
              <a:t>N</a:t>
            </a:r>
            <a:r>
              <a:rPr lang="da-DK" sz="1800" dirty="0" err="1">
                <a:solidFill>
                  <a:schemeClr val="bg1"/>
                </a:solidFill>
              </a:rPr>
              <a:t>emt</a:t>
            </a:r>
            <a:r>
              <a:rPr lang="da-DK" sz="1800" dirty="0">
                <a:solidFill>
                  <a:schemeClr val="bg1"/>
                </a:solidFill>
              </a:rPr>
              <a:t>, hurtigt og sikkert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8DC21228-6ECE-4CA9-883D-85B0F02FE6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06129" y="2362955"/>
            <a:ext cx="4579741" cy="14545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25632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658BAC-A0F8-4C0D-AA73-3576C6A7C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Om Nisseven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65895C9C-712D-4189-868D-A0A2623BB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Uddeling af Nissevenner blandt klasser – nemt og sikkert</a:t>
            </a:r>
          </a:p>
          <a:p>
            <a:r>
              <a:rPr lang="da-DK" dirty="0"/>
              <a:t>En lækker og moderne grænseflade for brugerne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8998A870-31D3-422C-BC91-6AB73DA071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15" b="1219"/>
          <a:stretch/>
        </p:blipFill>
        <p:spPr>
          <a:xfrm>
            <a:off x="2554150" y="3429000"/>
            <a:ext cx="7083700" cy="3161371"/>
          </a:xfrm>
          <a:prstGeom prst="rect">
            <a:avLst/>
          </a:prstGeom>
          <a:ln>
            <a:noFill/>
          </a:ln>
          <a:effectLst>
            <a:outerShdw blurRad="177800" dist="1016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93683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DD8F48-93C4-4F4F-BDB4-D282066E3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Demonstration af Nisseven i aktion</a:t>
            </a:r>
          </a:p>
        </p:txBody>
      </p:sp>
      <p:pic>
        <p:nvPicPr>
          <p:cNvPr id="5" name="Pladsholder til indhold 4" descr="Et billede, der indeholder bærbar computer, kvinde, computer, sidder&#10;&#10;Automatisk genereret beskrivelse">
            <a:extLst>
              <a:ext uri="{FF2B5EF4-FFF2-40B4-BE49-F238E27FC236}">
                <a16:creationId xmlns:a16="http://schemas.microsoft.com/office/drawing/2014/main" id="{4D22026A-A3D1-4051-9221-E3EC233029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0" y="2043906"/>
            <a:ext cx="7239000" cy="4095750"/>
          </a:xfr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934188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97B96F-1A63-414C-9B92-C1C07AAEE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Sikkerhed som første prioritet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00209BB-96F9-4802-99AD-A2CADA653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2329501"/>
          </a:xfrm>
        </p:spPr>
        <p:txBody>
          <a:bodyPr/>
          <a:lstStyle/>
          <a:p>
            <a:r>
              <a:rPr lang="da-DK" dirty="0"/>
              <a:t>Nissevenner er AES-256 krypterede, med en </a:t>
            </a:r>
            <a:r>
              <a:rPr lang="en-US" dirty="0"/>
              <a:t>Initialization Vector</a:t>
            </a:r>
            <a:r>
              <a:rPr lang="da-DK" dirty="0"/>
              <a:t> (IV) på 16 bytes (128 bits)</a:t>
            </a:r>
          </a:p>
          <a:p>
            <a:r>
              <a:rPr lang="da-DK" dirty="0"/>
              <a:t>Passwords er SHA-512 </a:t>
            </a:r>
            <a:r>
              <a:rPr lang="da-DK" dirty="0" err="1"/>
              <a:t>hashede</a:t>
            </a:r>
            <a:r>
              <a:rPr lang="da-DK" dirty="0"/>
              <a:t>, med et salt på 128 bytes (1024 bits), gennem 10.000 iterationer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21D15D4B-B542-40D9-8086-DA4EBF328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0178" y="4003161"/>
            <a:ext cx="5531644" cy="2670966"/>
          </a:xfrm>
          <a:prstGeom prst="rect">
            <a:avLst/>
          </a:prstGeom>
          <a:effectLst>
            <a:outerShdw blurRad="127000" dist="1016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76750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412C53-AC41-4A3D-84D6-1FDA82578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Brugervenlighed som anden prioritet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C27A4A8-9AA9-4AF7-9126-E198124C1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11680"/>
            <a:ext cx="10658383" cy="4160520"/>
          </a:xfrm>
        </p:spPr>
        <p:txBody>
          <a:bodyPr/>
          <a:lstStyle/>
          <a:p>
            <a:r>
              <a:rPr lang="en-US" dirty="0"/>
              <a:t>Vores </a:t>
            </a:r>
            <a:r>
              <a:rPr lang="da-DK" dirty="0"/>
              <a:t>grænseflade er lavet med brugervenlighed i tankerne</a:t>
            </a:r>
          </a:p>
          <a:p>
            <a:r>
              <a:rPr lang="da-DK" dirty="0"/>
              <a:t>Keep It Simple, Stupid</a:t>
            </a:r>
          </a:p>
          <a:p>
            <a:r>
              <a:rPr lang="da-DK" dirty="0"/>
              <a:t>Brugeren er skylden bag størstedelen af fejl i computersystemer, så vi sørger for at brugeren                 kan begå så lidt fejl som muligt</a:t>
            </a:r>
          </a:p>
        </p:txBody>
      </p:sp>
      <p:pic>
        <p:nvPicPr>
          <p:cNvPr id="4" name="Picture 2" descr="Ease Of Use Icon - Design - 606x606 PNG Download - PNGkit">
            <a:extLst>
              <a:ext uri="{FF2B5EF4-FFF2-40B4-BE49-F238E27FC236}">
                <a16:creationId xmlns:a16="http://schemas.microsoft.com/office/drawing/2014/main" id="{7A84A096-5B6A-4802-993C-DD66EB3B4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089" t="2364" r="12758" b="3377"/>
          <a:stretch/>
        </p:blipFill>
        <p:spPr bwMode="auto">
          <a:xfrm>
            <a:off x="9294919" y="3429000"/>
            <a:ext cx="2370337" cy="2476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5293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7C4AA4-2D2E-40FF-AEBB-7FABD800D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Gennemgang af koden bag Nisseven</a:t>
            </a:r>
          </a:p>
        </p:txBody>
      </p:sp>
      <p:pic>
        <p:nvPicPr>
          <p:cNvPr id="5" name="Pladsholder til indhold 4" descr="Et billede, der indeholder indendørs, person, bord, mand&#10;&#10;Automatisk genereret beskrivelse">
            <a:extLst>
              <a:ext uri="{FF2B5EF4-FFF2-40B4-BE49-F238E27FC236}">
                <a16:creationId xmlns:a16="http://schemas.microsoft.com/office/drawing/2014/main" id="{13D38E75-B7E6-45D7-BB3E-9AE02402C7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450" y="2210594"/>
            <a:ext cx="7277100" cy="4089730"/>
          </a:xfr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065239013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Brugerdefineret 7">
      <a:dk1>
        <a:srgbClr val="000000"/>
      </a:dk1>
      <a:lt1>
        <a:srgbClr val="FFFFFF"/>
      </a:lt1>
      <a:dk2>
        <a:srgbClr val="242F41"/>
      </a:dk2>
      <a:lt2>
        <a:srgbClr val="E2E8E6"/>
      </a:lt2>
      <a:accent1>
        <a:srgbClr val="C00000"/>
      </a:accent1>
      <a:accent2>
        <a:srgbClr val="CB21A4"/>
      </a:accent2>
      <a:accent3>
        <a:srgbClr val="BD33DD"/>
      </a:accent3>
      <a:accent4>
        <a:srgbClr val="7337D0"/>
      </a:accent4>
      <a:accent5>
        <a:srgbClr val="4347E0"/>
      </a:accent5>
      <a:accent6>
        <a:srgbClr val="216CCB"/>
      </a:accent6>
      <a:hlink>
        <a:srgbClr val="796BCD"/>
      </a:hlink>
      <a:folHlink>
        <a:srgbClr val="7F7F7F"/>
      </a:folHlink>
    </a:clrScheme>
    <a:fontScheme name="Custom 3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115</Words>
  <Application>Microsoft Office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2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BrushVTI</vt:lpstr>
      <vt:lpstr>PowerPoint-præsentation</vt:lpstr>
      <vt:lpstr>Om Nisseven</vt:lpstr>
      <vt:lpstr>Demonstration af Nisseven i aktion</vt:lpstr>
      <vt:lpstr>Sikkerhed som første prioritet</vt:lpstr>
      <vt:lpstr>Brugervenlighed som anden prioritet</vt:lpstr>
      <vt:lpstr>Gennemgang af koden bag Nisseven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2020-10-05T08:22:56Z</dcterms:created>
  <dcterms:modified xsi:type="dcterms:W3CDTF">2020-10-05T09:48:39Z</dcterms:modified>
</cp:coreProperties>
</file>

<file path=docProps/thumbnail.jpeg>
</file>